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83" r:id="rId4"/>
    <p:sldId id="280" r:id="rId5"/>
    <p:sldId id="282" r:id="rId6"/>
    <p:sldId id="281" r:id="rId7"/>
    <p:sldId id="259" r:id="rId8"/>
    <p:sldId id="275" r:id="rId9"/>
    <p:sldId id="276" r:id="rId10"/>
    <p:sldId id="279" r:id="rId11"/>
    <p:sldId id="267" r:id="rId12"/>
    <p:sldId id="273" r:id="rId13"/>
    <p:sldId id="272" r:id="rId14"/>
    <p:sldId id="260" r:id="rId15"/>
    <p:sldId id="257" r:id="rId16"/>
    <p:sldId id="271" r:id="rId17"/>
    <p:sldId id="258" r:id="rId18"/>
    <p:sldId id="268" r:id="rId19"/>
    <p:sldId id="274" r:id="rId20"/>
    <p:sldId id="261" r:id="rId21"/>
    <p:sldId id="264" r:id="rId22"/>
    <p:sldId id="269" r:id="rId23"/>
    <p:sldId id="270" r:id="rId24"/>
    <p:sldId id="262" r:id="rId25"/>
    <p:sldId id="266" r:id="rId26"/>
    <p:sldId id="263" r:id="rId27"/>
    <p:sldId id="265" r:id="rId28"/>
    <p:sldId id="277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/>
    <p:restoredTop sz="94640"/>
  </p:normalViewPr>
  <p:slideViewPr>
    <p:cSldViewPr>
      <p:cViewPr varScale="1">
        <p:scale>
          <a:sx n="97" d="100"/>
          <a:sy n="97" d="100"/>
        </p:scale>
        <p:origin x="23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jpeg"/><Relationship Id="rId7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jpeg"/><Relationship Id="rId10" Type="http://schemas.openxmlformats.org/officeDocument/2006/relationships/image" Target="../media/image13.tiff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jpeg"/><Relationship Id="rId7" Type="http://schemas.openxmlformats.org/officeDocument/2006/relationships/image" Target="../media/image2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16.jpeg"/><Relationship Id="rId10" Type="http://schemas.openxmlformats.org/officeDocument/2006/relationships/image" Target="../media/image28.jpeg"/><Relationship Id="rId4" Type="http://schemas.openxmlformats.org/officeDocument/2006/relationships/image" Target="../media/image15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jpe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13.tiff"/><Relationship Id="rId5" Type="http://schemas.openxmlformats.org/officeDocument/2006/relationships/image" Target="../media/image16.jpe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844824" y="692696"/>
            <a:ext cx="518457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2268760" y="1310249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Batch size of 15 to 20 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2268760" y="4064127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2264692" y="2678401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Coaching by </a:t>
            </a:r>
          </a:p>
          <a:p>
            <a:pPr algn="ctr"/>
            <a:r>
              <a:rPr lang="en-IN" sz="2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Brush Script MT" panose="03060802040406070304" pitchFamily="66" charset="-122"/>
                <a:cs typeface="Apple Chancery" panose="03020702040506060504" pitchFamily="66" charset="-79"/>
              </a:rPr>
              <a:t>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2699792" y="692695"/>
            <a:ext cx="770485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3635896" y="1986635"/>
            <a:ext cx="5976663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92480" y="1299044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95476"/>
            <a:ext cx="827584" cy="6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549</Words>
  <Application>Microsoft Macintosh PowerPoint</Application>
  <PresentationFormat>On-screen Show (4:3)</PresentationFormat>
  <Paragraphs>179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Brush Script MT</vt:lpstr>
      <vt:lpstr>American Typewriter Condensed</vt:lpstr>
      <vt:lpstr>Apple Chancery</vt:lpstr>
      <vt:lpstr>Arial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86</cp:revision>
  <dcterms:created xsi:type="dcterms:W3CDTF">2019-03-04T04:17:37Z</dcterms:created>
  <dcterms:modified xsi:type="dcterms:W3CDTF">2019-12-08T10:49:32Z</dcterms:modified>
</cp:coreProperties>
</file>